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3" r:id="rId1"/>
  </p:sldMasterIdLst>
  <p:notesMasterIdLst>
    <p:notesMasterId r:id="rId11"/>
  </p:notesMasterIdLst>
  <p:sldIdLst>
    <p:sldId id="280" r:id="rId2"/>
    <p:sldId id="258" r:id="rId3"/>
    <p:sldId id="259" r:id="rId4"/>
    <p:sldId id="260" r:id="rId5"/>
    <p:sldId id="261" r:id="rId6"/>
    <p:sldId id="281" r:id="rId7"/>
    <p:sldId id="282" r:id="rId8"/>
    <p:sldId id="283" r:id="rId9"/>
    <p:sldId id="28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584"/>
    <a:srgbClr val="207CD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4660"/>
  </p:normalViewPr>
  <p:slideViewPr>
    <p:cSldViewPr snapToObjects="1">
      <p:cViewPr varScale="1">
        <p:scale>
          <a:sx n="85" d="100"/>
          <a:sy n="85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04A349-6CAC-4C2D-8E09-E7157F958F3B}" type="datetimeFigureOut">
              <a:rPr lang="es-MX"/>
              <a:pPr>
                <a:defRPr/>
              </a:pPr>
              <a:t>19/05/2022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44A060-2D05-4ADE-838A-51917839A49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4D960-357A-4C85-9E4C-E0FD84C74115}" type="slidenum">
              <a:rPr lang="es-MX" altLang="es-MX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MX" altLang="es-MX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0CC1D-BF9C-433C-B202-15F91FACE293}" type="slidenum">
              <a:rPr lang="es-MX" altLang="es-MX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MX" altLang="es-MX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11EC-7EEC-4368-952A-2A9BA4559793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FE84-EE4A-4BA6-A4E9-3B9CA7272ED8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26575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AAA7-E049-4D6F-BB2B-B14122D3FD68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E771-3CA3-4CBB-80EA-483A00FFC8D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3003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0F28-92AD-4C9C-AD03-839CEDD62870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3401-1026-462B-AF16-AECEDDD11974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66723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s-MX" sz="72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s-MX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A808-64AB-40A2-91BA-73BB4B03303E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4CB7-9F64-4314-A440-D868F7C2F40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8320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5049-7A47-4E8E-AB8C-304698FDB1A1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B8EE-778D-49BE-9F55-FEF06A7F7E06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01382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s-MX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s-MX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56A5-35A9-4978-A5EB-9DC89309886D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F26A-D4D1-4CE2-9344-0170BF54FB0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4113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E172-45F2-4DA3-8D3B-0B8210A3CA5F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AC1D-4C7F-4B2F-A05C-7118137A1DF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9535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5D35-3FA2-4917-ABC6-0CC6599D2F61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3B1A-8148-46E2-BA26-332F9C7FFBF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2712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5B9C-D34C-422E-9681-A3FFC8752B56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834E-6E07-4D3E-BEB1-E17DD1BC9BD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9152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E3F2-D96C-4C61-98C1-B6243F074B25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0CA1-8EBE-4911-8CEE-F068E8E571E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67329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807F-1683-4613-8EAF-DE05E470C275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76AF-57E6-4771-9BB8-A51F590C556B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49215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C9F6-6B56-4EBF-88D9-9B20C3AD88D4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FD41-178F-4254-B859-41B2B327356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38709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5E2B-8E42-4BF4-A9CF-94F3F59B7FD3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E543-6238-4CF6-BBAE-3354EA3069D7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0082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587B-2730-4152-96AA-63D3D638CD7C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D-7E23-434C-9BA0-A56F1EA9509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50225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0A40-A291-4264-9AF2-806D2D814E84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16E6-2E27-48A2-AB89-555CF30CFC64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44892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129-71E0-4B95-8E8E-55FB385BAE4B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AA88-BEC3-4BAC-824A-F1C7D31EB104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85790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FA43-E353-418A-91A7-11FE9446A547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04E8-2FA9-4E1A-BEE4-2A7902C36A4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4588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n-US" altLang="es-MX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Editar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n-US" alt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2F9ED0F-659C-4706-8ABF-661990E03A64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C94A6C0-AABB-4D5A-B16B-23C16CDDEF9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54" r:id="rId7"/>
    <p:sldLayoutId id="2147484264" r:id="rId8"/>
    <p:sldLayoutId id="2147484255" r:id="rId9"/>
    <p:sldLayoutId id="2147484256" r:id="rId10"/>
    <p:sldLayoutId id="2147484265" r:id="rId11"/>
    <p:sldLayoutId id="2147484266" r:id="rId12"/>
    <p:sldLayoutId id="2147484257" r:id="rId13"/>
    <p:sldLayoutId id="2147484267" r:id="rId14"/>
    <p:sldLayoutId id="2147484268" r:id="rId15"/>
    <p:sldLayoutId id="2147484269" r:id="rId16"/>
    <p:sldLayoutId id="214748427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iiau.udg.m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8F9GXJ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eric.ramos@cuc.udg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se.murillo\Desktop\Ud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5813"/>
            <a:ext cx="67611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uadroTexto 1"/>
          <p:cNvSpPr txBox="1">
            <a:spLocks noChangeArrowheads="1"/>
          </p:cNvSpPr>
          <p:nvPr/>
        </p:nvSpPr>
        <p:spPr bwMode="auto">
          <a:xfrm>
            <a:off x="2209800" y="2119313"/>
            <a:ext cx="5768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1500">
                <a:solidFill>
                  <a:schemeClr val="tx1"/>
                </a:solidFill>
                <a:latin typeface="Arial" panose="020B0604020202020204" pitchFamily="34" charset="0"/>
              </a:rPr>
              <a:t>SECRETARÍA ACADÉMICA / COORDINACIÓN DE EXTENSIÓN</a:t>
            </a:r>
          </a:p>
        </p:txBody>
      </p:sp>
      <p:sp>
        <p:nvSpPr>
          <p:cNvPr id="16388" name="CuadroTexto 1"/>
          <p:cNvSpPr txBox="1">
            <a:spLocks noChangeArrowheads="1"/>
          </p:cNvSpPr>
          <p:nvPr/>
        </p:nvSpPr>
        <p:spPr bwMode="auto">
          <a:xfrm>
            <a:off x="1752600" y="3241675"/>
            <a:ext cx="5768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4800" b="1">
                <a:solidFill>
                  <a:schemeClr val="tx1"/>
                </a:solidFill>
                <a:latin typeface="Arial" panose="020B0604020202020204" pitchFamily="34" charset="0"/>
              </a:rPr>
              <a:t>UNIDAD DE SERVICIO SOCIAL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" y="841375"/>
            <a:ext cx="8839200" cy="80327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lnSpc>
                <a:spcPct val="17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s-E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Ingresa al navegador </a:t>
            </a:r>
            <a:r>
              <a:rPr lang="es-ES" sz="8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Google Chrome         </a:t>
            </a:r>
            <a:r>
              <a:rPr lang="es-E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y dirígete a la dirección </a:t>
            </a:r>
            <a:r>
              <a:rPr lang="es-ES" sz="8000" b="1" u="sng" dirty="0">
                <a:solidFill>
                  <a:srgbClr val="7030A0"/>
                </a:solidFill>
                <a:latin typeface="Gill Sans MT" panose="020B0502020104020203" pitchFamily="34" charset="0"/>
                <a:cs typeface="Times New Roman" panose="02020603050405020304" pitchFamily="18" charset="0"/>
                <a:hlinkClick r:id="rId2"/>
              </a:rPr>
              <a:t>http://www.siiau.udg.mx</a:t>
            </a:r>
            <a:r>
              <a:rPr lang="es-E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; selecciona «Administración de Servicio Social».</a:t>
            </a:r>
            <a:endParaRPr lang="es-MX" sz="8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30413"/>
            <a:ext cx="67818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1432932" y="4953000"/>
            <a:ext cx="2341756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17415" name="Picture 7" descr="C:\Users\jose.murillo\Desktop\Google-Chrom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5525"/>
            <a:ext cx="4492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CuadroTexto 1"/>
          <p:cNvSpPr txBox="1">
            <a:spLocks noChangeArrowheads="1"/>
          </p:cNvSpPr>
          <p:nvPr/>
        </p:nvSpPr>
        <p:spPr bwMode="auto">
          <a:xfrm>
            <a:off x="1989138" y="454025"/>
            <a:ext cx="464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000" b="1">
                <a:solidFill>
                  <a:schemeClr val="tx1"/>
                </a:solidFill>
                <a:latin typeface="Gill Sans MT" panose="020B0502020104020203" pitchFamily="34" charset="0"/>
              </a:rPr>
              <a:t>Guía de apoyo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4800" y="266700"/>
            <a:ext cx="6096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Elige la opción de </a:t>
            </a: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Iniciar Sesión</a:t>
            </a:r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r="2377"/>
          <a:stretch>
            <a:fillRect/>
          </a:stretch>
        </p:blipFill>
        <p:spPr bwMode="auto">
          <a:xfrm>
            <a:off x="1084263" y="1409700"/>
            <a:ext cx="67818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6986588" y="1402885"/>
            <a:ext cx="990600" cy="2365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705600" y="1012825"/>
            <a:ext cx="609600" cy="273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76250" y="533400"/>
            <a:ext cx="8458200" cy="1143000"/>
          </a:xfrm>
        </p:spPr>
        <p:txBody>
          <a:bodyPr/>
          <a:lstStyle/>
          <a:p>
            <a:pPr eaLnBrk="1" hangingPunct="1"/>
            <a:r>
              <a:rPr lang="es-ES" altLang="es-MX" sz="2200">
                <a:ln>
                  <a:noFill/>
                </a:ln>
                <a:latin typeface="Gill Sans MT" panose="020B0502020104020203" pitchFamily="34" charset="0"/>
              </a:rPr>
              <a:t>Ingresa tu </a:t>
            </a:r>
            <a:r>
              <a:rPr lang="es-ES" altLang="es-MX" sz="2200" b="1">
                <a:ln>
                  <a:noFill/>
                </a:ln>
                <a:latin typeface="Gill Sans MT" panose="020B0502020104020203" pitchFamily="34" charset="0"/>
              </a:rPr>
              <a:t>código </a:t>
            </a:r>
            <a:r>
              <a:rPr lang="es-ES" altLang="es-MX" sz="2200">
                <a:ln>
                  <a:noFill/>
                </a:ln>
                <a:latin typeface="Gill Sans MT" panose="020B0502020104020203" pitchFamily="34" charset="0"/>
              </a:rPr>
              <a:t>de alumno,</a:t>
            </a:r>
            <a:br>
              <a:rPr lang="es-ES" altLang="es-MX" sz="2200">
                <a:ln>
                  <a:noFill/>
                </a:ln>
                <a:latin typeface="Gill Sans MT" panose="020B0502020104020203" pitchFamily="34" charset="0"/>
              </a:rPr>
            </a:br>
            <a:r>
              <a:rPr lang="es-ES" altLang="es-MX" sz="2200" b="1">
                <a:ln>
                  <a:noFill/>
                </a:ln>
                <a:latin typeface="Gill Sans MT" panose="020B0502020104020203" pitchFamily="34" charset="0"/>
              </a:rPr>
              <a:t>contraseña</a:t>
            </a:r>
            <a:r>
              <a:rPr lang="es-ES" altLang="es-MX" sz="2200">
                <a:ln>
                  <a:noFill/>
                </a:ln>
                <a:latin typeface="Gill Sans MT" panose="020B0502020104020203" pitchFamily="34" charset="0"/>
              </a:rPr>
              <a:t> y presiona </a:t>
            </a:r>
            <a:r>
              <a:rPr lang="es-ES" altLang="es-MX" sz="2200" b="1" i="1">
                <a:ln>
                  <a:noFill/>
                </a:ln>
                <a:latin typeface="Gill Sans MT" panose="020B0502020104020203" pitchFamily="34" charset="0"/>
              </a:rPr>
              <a:t>entrar</a:t>
            </a:r>
            <a:r>
              <a:rPr lang="es-ES" altLang="es-MX" sz="2200">
                <a:ln>
                  <a:noFill/>
                </a:ln>
                <a:latin typeface="Gill Sans MT" panose="020B0502020104020203" pitchFamily="34" charset="0"/>
              </a:rPr>
              <a:t> para acceder al</a:t>
            </a:r>
            <a:br>
              <a:rPr lang="es-ES" altLang="es-MX" sz="2200">
                <a:ln>
                  <a:noFill/>
                </a:ln>
                <a:latin typeface="Gill Sans MT" panose="020B0502020104020203" pitchFamily="34" charset="0"/>
              </a:rPr>
            </a:br>
            <a:r>
              <a:rPr lang="es-ES" altLang="es-MX" sz="2200" b="1">
                <a:ln>
                  <a:noFill/>
                </a:ln>
                <a:latin typeface="Gill Sans MT" panose="020B0502020104020203" pitchFamily="34" charset="0"/>
              </a:rPr>
              <a:t>Sistema de Administración de Servicio Social (SASS)</a:t>
            </a:r>
            <a:endParaRPr lang="es-MX" altLang="es-MX" sz="2200" b="1">
              <a:ln>
                <a:noFill/>
              </a:ln>
              <a:latin typeface="Gill Sans MT" panose="020B0502020104020203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4825"/>
            <a:ext cx="6781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114800" y="3429000"/>
            <a:ext cx="1676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73088" y="638175"/>
            <a:ext cx="7924800" cy="9175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Primer Paso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Actualiza tus datos personales en el menú: 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Alumno &gt;&gt; General &gt;&gt; Datos Personales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52625"/>
            <a:ext cx="6600825" cy="319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5" descr="C:\Users\Hassan\Desktop\df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101975"/>
            <a:ext cx="5562600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5591" y="2713833"/>
            <a:ext cx="16764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3052182" y="6454388"/>
            <a:ext cx="990600" cy="352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 bwMode="auto">
          <a:xfrm>
            <a:off x="4695825" y="6470650"/>
            <a:ext cx="3694113" cy="428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No olvides guardar cambios.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4094163" y="6659563"/>
            <a:ext cx="5492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28625"/>
            <a:ext cx="7391400" cy="1281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Segundo paso</a:t>
            </a:r>
            <a:br>
              <a:rPr lang="es-MX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Ingresa al menú:  Alumno &gt;&gt; Aspirante &gt;&gt; Registro</a:t>
            </a:r>
            <a:b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para proceder con tu registro en el (SASS)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22531" name="Picture 2" descr="C:\Users\Hassan\Desktop\sdfds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74"/>
          <a:stretch>
            <a:fillRect/>
          </a:stretch>
        </p:blipFill>
        <p:spPr bwMode="auto">
          <a:xfrm>
            <a:off x="831850" y="1849438"/>
            <a:ext cx="7029450" cy="318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5" descr="C:\Users\Hassan\Desktop\sdfjldskj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316288"/>
            <a:ext cx="5832475" cy="329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1828800" y="1543050"/>
            <a:ext cx="28575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H="1">
            <a:off x="2595563" y="3327400"/>
            <a:ext cx="457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586538" y="4510088"/>
            <a:ext cx="1938337" cy="10779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Oprime el botón Registrar para completar el 2do. paso</a:t>
            </a:r>
          </a:p>
        </p:txBody>
      </p:sp>
      <p:cxnSp>
        <p:nvCxnSpPr>
          <p:cNvPr id="9" name="15 Conector angular"/>
          <p:cNvCxnSpPr/>
          <p:nvPr/>
        </p:nvCxnSpPr>
        <p:spPr>
          <a:xfrm rot="5400000">
            <a:off x="5117306" y="4060032"/>
            <a:ext cx="903287" cy="39751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792412" y="6370966"/>
            <a:ext cx="736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6338" y="490538"/>
            <a:ext cx="6799262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Tercer paso</a:t>
            </a:r>
            <a:b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Para obtener tu orden de pago, dirígete al menú:  Alumno &gt;&gt; Aspirante &gt;&gt; Orden de Pago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23555" name="Picture 2" descr="C:\Users\Hassan\Desktop\lkjdf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020888"/>
            <a:ext cx="7029450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Hassan\Desktop\lkdfjldsk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808413"/>
            <a:ext cx="5827713" cy="289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30288" y="2830281"/>
            <a:ext cx="1752600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2581275" y="1587500"/>
            <a:ext cx="1879600" cy="11763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4013200" y="5151438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4445000" y="5380038"/>
            <a:ext cx="881063" cy="441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5" name="10 CuadroTexto"/>
          <p:cNvSpPr txBox="1">
            <a:spLocks noChangeArrowheads="1"/>
          </p:cNvSpPr>
          <p:nvPr/>
        </p:nvSpPr>
        <p:spPr bwMode="auto">
          <a:xfrm>
            <a:off x="5410200" y="5586413"/>
            <a:ext cx="2938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1500" b="1">
                <a:solidFill>
                  <a:schemeClr val="tx1"/>
                </a:solidFill>
                <a:latin typeface="Century Gothic" panose="020B0502020202020204" pitchFamily="34" charset="0"/>
              </a:rPr>
              <a:t>Clic para visualizar el formato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1500" b="1">
                <a:solidFill>
                  <a:schemeClr val="tx1"/>
                </a:solidFill>
                <a:latin typeface="Century Gothic" panose="020B0502020202020204" pitchFamily="34" charset="0"/>
              </a:rPr>
              <a:t>de pago en PDF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467600" cy="2895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Cuarto paso</a:t>
            </a:r>
            <a:b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Entrega en las fechas establecidas por la convocatoria vigente la siguiente documentación:</a:t>
            </a:r>
            <a:b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</a:b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a) </a:t>
            </a:r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Formato de pago con el voucher original.</a:t>
            </a:r>
            <a:b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</a:b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b) </a:t>
            </a:r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Formato de solicitud de ingreso</a:t>
            </a: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, link: </a:t>
            </a: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hlinkClick r:id="rId3"/>
              </a:rPr>
              <a:t>http://goo.gl/8F9GXJ</a:t>
            </a:r>
            <a:b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</a:br>
            <a:b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</a:br>
            <a:b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</a:br>
            <a:b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MX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540000"/>
            <a:ext cx="2782888" cy="3587750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088" y="2514600"/>
            <a:ext cx="2794000" cy="3613150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ángulo 3"/>
          <p:cNvSpPr>
            <a:spLocks noChangeArrowheads="1"/>
          </p:cNvSpPr>
          <p:nvPr/>
        </p:nvSpPr>
        <p:spPr bwMode="auto">
          <a:xfrm>
            <a:off x="838200" y="1311275"/>
            <a:ext cx="74676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Atentamente</a:t>
            </a:r>
            <a:b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Lic. Enrique Téllez López</a:t>
            </a:r>
            <a:b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Jefe de la Unidad de Servicio Social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MX" altLang="es-MX" sz="2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MX" altLang="es-MX" sz="2200" b="1" dirty="0">
              <a:solidFill>
                <a:schemeClr val="tx1"/>
              </a:solidFill>
              <a:latin typeface="Gill Sans MT" panose="020B0502020104020203" pitchFamily="34" charset="0"/>
              <a:hlinkClick r:id="rId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200" b="1" dirty="0">
                <a:solidFill>
                  <a:srgbClr val="7030A0"/>
                </a:solidFill>
                <a:latin typeface="Gill Sans MT" panose="020B0502020104020203" pitchFamily="34" charset="0"/>
                <a:hlinkClick r:id="rId2"/>
              </a:rPr>
              <a:t>enrique.tellez@cuc.udg.mx</a:t>
            </a:r>
            <a:b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                 </a:t>
            </a:r>
            <a:r>
              <a:rPr lang="es-MX" altLang="es-MX" sz="22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Serv</a:t>
            </a: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s-MX" altLang="es-MX" sz="22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Cucosta</a:t>
            </a:r>
            <a:endParaRPr lang="es-MX" altLang="es-MX" sz="2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                                                        322 2262262</a:t>
            </a:r>
            <a:b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s-MX" altLang="es-MX" sz="2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Horario de atención de lunes a viernes de 10:00 a 15:00 y de 16:00 a 18:00 horas.</a:t>
            </a:r>
            <a:br>
              <a:rPr lang="es-MX" altLang="es-MX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s-MX" altLang="es-MX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Rectángulo 3"/>
          <p:cNvSpPr>
            <a:spLocks noChangeArrowheads="1"/>
          </p:cNvSpPr>
          <p:nvPr/>
        </p:nvSpPr>
        <p:spPr bwMode="auto">
          <a:xfrm>
            <a:off x="1714500" y="617538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600" b="1">
                <a:solidFill>
                  <a:schemeClr val="tx1"/>
                </a:solidFill>
                <a:latin typeface="Gill Sans MT" panose="020B0502020104020203" pitchFamily="34" charset="0"/>
              </a:rPr>
              <a:t>¡Gracias por tu atención!</a:t>
            </a:r>
            <a:br>
              <a:rPr lang="es-MX" altLang="es-MX" sz="3600" b="1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s-MX" altLang="es-MX" sz="36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628" name="Picture 7" descr="http://icons.iconarchive.com/icons/martz90/circle/512/phon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478338"/>
            <a:ext cx="78263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https://cdn1.iconfinder.com/data/icons/logotypes/32/square-facebook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673475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3" descr="http://files.softicons.com/download/system-icons/windows-8-metro-invert-icons-by-dakirby309/png/256x256/Applications/Email%20Ch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43225"/>
            <a:ext cx="846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1538</TotalTime>
  <Words>266</Words>
  <Application>Microsoft Office PowerPoint</Application>
  <PresentationFormat>Presentación en pantalla (4:3)</PresentationFormat>
  <Paragraphs>28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Gill Sans MT</vt:lpstr>
      <vt:lpstr>Times New Roman</vt:lpstr>
      <vt:lpstr>Wingdings 3</vt:lpstr>
      <vt:lpstr>Orgánico</vt:lpstr>
      <vt:lpstr>Presentación de PowerPoint</vt:lpstr>
      <vt:lpstr>Presentación de PowerPoint</vt:lpstr>
      <vt:lpstr>Elige la opción de Iniciar Sesión</vt:lpstr>
      <vt:lpstr>Ingresa tu código de alumno, contraseña y presiona entrar para acceder al Sistema de Administración de Servicio Social (SASS)</vt:lpstr>
      <vt:lpstr>Presentación de PowerPoint</vt:lpstr>
      <vt:lpstr>Segundo paso Ingresa al menú:  Alumno &gt;&gt; Aspirante &gt;&gt; Registro para proceder con tu registro en el (SASS)</vt:lpstr>
      <vt:lpstr>Tercer paso Para obtener tu orden de pago, dirígete al menú:  Alumno &gt;&gt; Aspirante &gt;&gt; Orden de Pago</vt:lpstr>
      <vt:lpstr>Cuarto paso Entrega en las fechas establecidas por la convocatoria vigente la siguiente documentación: a) Formato de pago con el voucher original. b) Formato de solicitud de ingreso, link: http://goo.gl/8F9GXJ    </vt:lpstr>
      <vt:lpstr>Presentación de PowerPoint</vt:lpstr>
    </vt:vector>
  </TitlesOfParts>
  <Company>N/A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 Mendez</dc:creator>
  <cp:lastModifiedBy>Juventino Espinoza Castillo</cp:lastModifiedBy>
  <cp:revision>133</cp:revision>
  <dcterms:created xsi:type="dcterms:W3CDTF">2012-02-28T02:19:43Z</dcterms:created>
  <dcterms:modified xsi:type="dcterms:W3CDTF">2022-05-19T17:35:05Z</dcterms:modified>
</cp:coreProperties>
</file>